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70" r:id="rId2"/>
    <p:sldId id="287" r:id="rId3"/>
    <p:sldId id="27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54" autoAdjust="0"/>
    <p:restoredTop sz="94660"/>
  </p:normalViewPr>
  <p:slideViewPr>
    <p:cSldViewPr>
      <p:cViewPr>
        <p:scale>
          <a:sx n="66" d="100"/>
          <a:sy n="66" d="100"/>
        </p:scale>
        <p:origin x="-1542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C30D6D-7169-48EA-9A50-8EAE6BC1A716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BDDD40-6BE1-4585-9F07-C52EEAC69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884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625" y="290513"/>
            <a:ext cx="8029575" cy="1462087"/>
          </a:xfrm>
        </p:spPr>
        <p:txBody>
          <a:bodyPr/>
          <a:lstStyle/>
          <a:p>
            <a:r>
              <a:rPr lang="en-US" sz="3600" dirty="0" smtClean="0">
                <a:solidFill>
                  <a:srgbClr val="92D050"/>
                </a:solidFill>
              </a:rPr>
              <a:t>Me </a:t>
            </a:r>
            <a:r>
              <a:rPr lang="en-US" sz="3600" dirty="0" err="1" smtClean="0">
                <a:solidFill>
                  <a:srgbClr val="92D050"/>
                </a:solidFill>
              </a:rPr>
              <a:t>llamo</a:t>
            </a:r>
            <a:r>
              <a:rPr lang="en-US" sz="3600" dirty="0" smtClean="0">
                <a:solidFill>
                  <a:srgbClr val="92D050"/>
                </a:solidFill>
              </a:rPr>
              <a:t> ________ </a:t>
            </a:r>
            <a:r>
              <a:rPr lang="en-US" sz="3600" dirty="0" err="1" smtClean="0">
                <a:solidFill>
                  <a:srgbClr val="92D050"/>
                </a:solidFill>
              </a:rPr>
              <a:t>Clase</a:t>
            </a:r>
            <a:r>
              <a:rPr lang="en-US" sz="3600" dirty="0" smtClean="0">
                <a:solidFill>
                  <a:srgbClr val="92D050"/>
                </a:solidFill>
              </a:rPr>
              <a:t> 7 </a:t>
            </a:r>
            <a:r>
              <a:rPr lang="en-US" sz="3600" dirty="0" err="1" smtClean="0">
                <a:solidFill>
                  <a:srgbClr val="92D050"/>
                </a:solidFill>
              </a:rPr>
              <a:t>im</a:t>
            </a:r>
            <a:r>
              <a:rPr lang="en-US" sz="3600" dirty="0" smtClean="0">
                <a:solidFill>
                  <a:srgbClr val="92D050"/>
                </a:solidFill>
              </a:rPr>
              <a:t/>
            </a:r>
            <a:br>
              <a:rPr lang="en-US" sz="3600" dirty="0" smtClean="0">
                <a:solidFill>
                  <a:srgbClr val="92D050"/>
                </a:solidFill>
              </a:rPr>
            </a:br>
            <a:r>
              <a:rPr lang="en-US" sz="3600" dirty="0" smtClean="0">
                <a:solidFill>
                  <a:srgbClr val="92D050"/>
                </a:solidFill>
              </a:rPr>
              <a:t>La </a:t>
            </a:r>
            <a:r>
              <a:rPr lang="en-US" sz="3600" dirty="0" err="1" smtClean="0">
                <a:solidFill>
                  <a:srgbClr val="92D050"/>
                </a:solidFill>
              </a:rPr>
              <a:t>fecha</a:t>
            </a:r>
            <a:r>
              <a:rPr lang="en-US" sz="3600" dirty="0" smtClean="0">
                <a:solidFill>
                  <a:srgbClr val="92D050"/>
                </a:solidFill>
              </a:rPr>
              <a:t> </a:t>
            </a:r>
            <a:r>
              <a:rPr lang="en-US" sz="3600" dirty="0" err="1" smtClean="0">
                <a:solidFill>
                  <a:srgbClr val="92D050"/>
                </a:solidFill>
              </a:rPr>
              <a:t>es</a:t>
            </a:r>
            <a:r>
              <a:rPr lang="en-US" sz="3600" dirty="0" smtClean="0">
                <a:solidFill>
                  <a:srgbClr val="92D050"/>
                </a:solidFill>
              </a:rPr>
              <a:t> el 16 de mayo del 2013</a:t>
            </a:r>
            <a:endParaRPr lang="en-US" sz="3600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8229600" cy="41148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79: </a:t>
            </a:r>
            <a:r>
              <a:rPr lang="es-ES_tradnl" dirty="0" smtClean="0"/>
              <a:t>¿nadaste el mar?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</a:t>
            </a:r>
          </a:p>
          <a:p>
            <a:pPr marL="0" indent="0">
              <a:buNone/>
            </a:pPr>
            <a:r>
              <a:rPr lang="es-ES_tradnl" dirty="0" smtClean="0"/>
              <a:t>Conjuga los siguientes verbos en el PRETERITO.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Cruzar (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cross</a:t>
            </a:r>
            <a:r>
              <a:rPr lang="es-ES_tradnl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Bucear (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scuba</a:t>
            </a:r>
            <a:r>
              <a:rPr lang="es-ES_tradnl" dirty="0" smtClean="0"/>
              <a:t>/</a:t>
            </a:r>
            <a:r>
              <a:rPr lang="es-ES_tradnl" dirty="0" err="1" smtClean="0"/>
              <a:t>snorkle</a:t>
            </a:r>
            <a:r>
              <a:rPr lang="es-ES_tradnl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Rogar (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beg</a:t>
            </a:r>
            <a:r>
              <a:rPr lang="es-ES_tradnl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Pasar (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pass</a:t>
            </a:r>
            <a:r>
              <a:rPr lang="es-ES_tradnl" dirty="0" smtClean="0"/>
              <a:t>/ </a:t>
            </a:r>
            <a:r>
              <a:rPr lang="es-ES_tradnl" dirty="0" err="1" smtClean="0"/>
              <a:t>spend</a:t>
            </a:r>
            <a:r>
              <a:rPr lang="es-ES_tradnl" dirty="0" smtClean="0"/>
              <a:t> time)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Buscar (</a:t>
            </a:r>
            <a:r>
              <a:rPr lang="es-ES_tradnl" dirty="0" err="1" smtClean="0"/>
              <a:t>to</a:t>
            </a:r>
            <a:r>
              <a:rPr lang="es-ES_tradnl" dirty="0" smtClean="0"/>
              <a:t> look </a:t>
            </a:r>
            <a:r>
              <a:rPr lang="es-ES_tradnl" dirty="0" err="1" smtClean="0"/>
              <a:t>for</a:t>
            </a:r>
            <a:r>
              <a:rPr lang="es-ES_tradnl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2194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93037" cy="8382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3072619"/>
              </p:ext>
            </p:extLst>
          </p:nvPr>
        </p:nvGraphicFramePr>
        <p:xfrm>
          <a:off x="152400" y="990600"/>
          <a:ext cx="8839200" cy="5747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200"/>
                <a:gridCol w="1473200"/>
                <a:gridCol w="1473200"/>
                <a:gridCol w="1473200"/>
                <a:gridCol w="1473200"/>
                <a:gridCol w="1473200"/>
              </a:tblGrid>
              <a:tr h="805543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Cruzar</a:t>
                      </a:r>
                      <a:endParaRPr lang="en-US" dirty="0" smtClean="0"/>
                    </a:p>
                    <a:p>
                      <a:r>
                        <a:rPr lang="en-US" b="0" i="1" dirty="0" smtClean="0"/>
                        <a:t>(to</a:t>
                      </a:r>
                      <a:r>
                        <a:rPr lang="en-US" b="0" i="1" baseline="0" dirty="0" smtClean="0"/>
                        <a:t> cross)</a:t>
                      </a:r>
                      <a:endParaRPr lang="en-US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Bucear</a:t>
                      </a:r>
                      <a:endParaRPr lang="en-US" dirty="0" smtClean="0"/>
                    </a:p>
                    <a:p>
                      <a:r>
                        <a:rPr lang="en-US" b="0" i="1" dirty="0" smtClean="0"/>
                        <a:t>(to scuba/</a:t>
                      </a:r>
                      <a:r>
                        <a:rPr lang="en-US" b="0" i="1" baseline="0" dirty="0" smtClean="0"/>
                        <a:t> </a:t>
                      </a:r>
                      <a:r>
                        <a:rPr lang="en-US" b="0" i="1" baseline="0" dirty="0" err="1" smtClean="0"/>
                        <a:t>snorkle</a:t>
                      </a:r>
                      <a:r>
                        <a:rPr lang="en-US" b="0" i="1" baseline="0" dirty="0" smtClean="0"/>
                        <a:t>)</a:t>
                      </a:r>
                      <a:endParaRPr lang="en-US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Rogar</a:t>
                      </a:r>
                      <a:endParaRPr lang="en-US" dirty="0" smtClean="0"/>
                    </a:p>
                    <a:p>
                      <a:r>
                        <a:rPr lang="en-US" b="0" i="1" dirty="0" smtClean="0"/>
                        <a:t>(to beg)</a:t>
                      </a:r>
                      <a:endParaRPr lang="en-US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Pasar</a:t>
                      </a:r>
                      <a:endParaRPr lang="en-US" dirty="0" smtClean="0"/>
                    </a:p>
                    <a:p>
                      <a:r>
                        <a:rPr lang="en-US" b="0" i="1" dirty="0" smtClean="0"/>
                        <a:t>(to pass)</a:t>
                      </a:r>
                      <a:endParaRPr lang="en-US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Buscar</a:t>
                      </a:r>
                      <a:endParaRPr lang="en-US" dirty="0" smtClean="0"/>
                    </a:p>
                    <a:p>
                      <a:r>
                        <a:rPr lang="en-US" b="0" i="1" dirty="0" smtClean="0"/>
                        <a:t>(to search)</a:t>
                      </a:r>
                      <a:endParaRPr lang="en-US" b="0" i="1" dirty="0"/>
                    </a:p>
                  </a:txBody>
                  <a:tcPr/>
                </a:tc>
              </a:tr>
              <a:tr h="805543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Yo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5543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Tú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5543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Él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Ella </a:t>
                      </a:r>
                      <a:r>
                        <a:rPr lang="en-US" b="1" baseline="0" dirty="0" err="1" smtClean="0">
                          <a:solidFill>
                            <a:schemeClr val="tx1"/>
                          </a:solidFill>
                        </a:rPr>
                        <a:t>Ud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5543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Nosotros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5543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 smtClean="0">
                          <a:solidFill>
                            <a:schemeClr val="tx1"/>
                          </a:solidFill>
                        </a:rPr>
                        <a:t>Vosotros</a:t>
                      </a:r>
                      <a:endParaRPr lang="en-US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05543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Ellos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Ellas</a:t>
                      </a:r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Uds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877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WORKBOOK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err="1" smtClean="0"/>
              <a:t>Completa</a:t>
            </a:r>
            <a:r>
              <a:rPr lang="en-US" dirty="0" smtClean="0"/>
              <a:t> p. </a:t>
            </a:r>
            <a:r>
              <a:rPr lang="en-US" dirty="0" smtClean="0"/>
              <a:t>58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143000" y="0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79: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8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891</TotalTime>
  <Words>106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cubos tricolor</vt:lpstr>
      <vt:lpstr>Me llamo ________ Clase 7 im La fecha es el 16 de mayo del 2013</vt:lpstr>
      <vt:lpstr> Actividad Inicial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7il la fecha es el 13 de mayo del 2013</dc:title>
  <dc:creator>Helen Zumaeta</dc:creator>
  <cp:lastModifiedBy>Helen Zumaeta</cp:lastModifiedBy>
  <cp:revision>42</cp:revision>
  <cp:lastPrinted>2013-05-20T20:18:37Z</cp:lastPrinted>
  <dcterms:created xsi:type="dcterms:W3CDTF">2013-05-13T13:36:11Z</dcterms:created>
  <dcterms:modified xsi:type="dcterms:W3CDTF">2013-05-20T20:21:04Z</dcterms:modified>
</cp:coreProperties>
</file>